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/>
    <p:restoredTop sz="95588"/>
  </p:normalViewPr>
  <p:slideViewPr>
    <p:cSldViewPr snapToGrid="0" snapToObjects="1">
      <p:cViewPr varScale="1">
        <p:scale>
          <a:sx n="104" d="100"/>
          <a:sy n="104" d="100"/>
        </p:scale>
        <p:origin x="2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908BC8-7EA1-A84E-8766-B9E8965115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 complementi</a:t>
            </a:r>
            <a:br>
              <a:rPr lang="it-IT" dirty="0"/>
            </a:br>
            <a:r>
              <a:rPr lang="it-IT" dirty="0"/>
              <a:t>indiretti 2 parte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99E2287-F98F-C94B-924A-3A1C217B3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523" y="5894174"/>
            <a:ext cx="10561542" cy="827302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LEZIONE DEL 9 MARZO 2020</a:t>
            </a:r>
          </a:p>
          <a:p>
            <a:r>
              <a:rPr lang="it-IT" dirty="0"/>
              <a:t>PROF.SSA ROSSELLA ELENA AVERSA  CLASSE 2^A SECONDARIA DI PRIMO GRADO PLESSO DI MARCIGNAGO</a:t>
            </a:r>
          </a:p>
        </p:txBody>
      </p:sp>
    </p:spTree>
    <p:extLst>
      <p:ext uri="{BB962C8B-B14F-4D97-AF65-F5344CB8AC3E}">
        <p14:creationId xmlns:p14="http://schemas.microsoft.com/office/powerpoint/2010/main" val="36490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837698-403A-4245-B1FF-46DB03C0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Il complemento di causa</a:t>
            </a:r>
            <a:br>
              <a:rPr lang="it-IT" sz="3200" dirty="0"/>
            </a:br>
            <a:r>
              <a:rPr lang="it-IT" sz="3200" dirty="0">
                <a:solidFill>
                  <a:srgbClr val="FF0000"/>
                </a:solidFill>
              </a:rPr>
              <a:t>per quale motivo?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A causa di che cosa?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BB5F24-4D29-024B-BF7B-E6E0E61F0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17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indica la causa il motivo di un’azione o di una situazi</a:t>
            </a:r>
            <a:r>
              <a:rPr lang="it-IT" dirty="0"/>
              <a:t>one</a:t>
            </a:r>
          </a:p>
          <a:p>
            <a:pPr marL="0" indent="0">
              <a:buNone/>
            </a:pPr>
            <a:r>
              <a:rPr lang="it-IT" dirty="0"/>
              <a:t>	es:  Piangere </a:t>
            </a:r>
            <a:r>
              <a:rPr lang="it-IT" u="sng" dirty="0">
                <a:highlight>
                  <a:srgbClr val="FFFF00"/>
                </a:highlight>
              </a:rPr>
              <a:t>di gioia</a:t>
            </a:r>
            <a:r>
              <a:rPr lang="it-IT" dirty="0"/>
              <a:t>    </a:t>
            </a:r>
          </a:p>
          <a:p>
            <a:pPr marL="0" indent="0">
              <a:buNone/>
            </a:pPr>
            <a:r>
              <a:rPr lang="it-IT" dirty="0"/>
              <a:t>	es:   Non è partito </a:t>
            </a:r>
            <a:r>
              <a:rPr lang="it-IT" u="sng" dirty="0">
                <a:highlight>
                  <a:srgbClr val="FFFF00"/>
                </a:highlight>
              </a:rPr>
              <a:t>per l’influenza</a:t>
            </a:r>
            <a:r>
              <a:rPr lang="it-IT" dirty="0"/>
              <a:t> </a:t>
            </a:r>
          </a:p>
          <a:p>
            <a:r>
              <a:rPr lang="it-IT" dirty="0"/>
              <a:t>È introdotto da preposizioni: </a:t>
            </a:r>
            <a:r>
              <a:rPr lang="it-IT" dirty="0">
                <a:solidFill>
                  <a:srgbClr val="FF0000"/>
                </a:solidFill>
              </a:rPr>
              <a:t>per, di, a da, con</a:t>
            </a:r>
          </a:p>
          <a:p>
            <a:r>
              <a:rPr lang="it-IT" dirty="0"/>
              <a:t>È introdotto da locuzioni come: </a:t>
            </a:r>
            <a:r>
              <a:rPr lang="it-IT" dirty="0">
                <a:solidFill>
                  <a:srgbClr val="FF0000"/>
                </a:solidFill>
              </a:rPr>
              <a:t>a causa di, per via di </a:t>
            </a:r>
            <a:r>
              <a:rPr lang="it-IT" dirty="0"/>
              <a:t>etc..</a:t>
            </a:r>
          </a:p>
          <a:p>
            <a:r>
              <a:rPr lang="it-IT" dirty="0"/>
              <a:t>Dipende da verbi, nomi, aggettivi e può essere costituito dalla particella pronominale: </a:t>
            </a:r>
            <a:r>
              <a:rPr lang="it-IT" dirty="0">
                <a:solidFill>
                  <a:srgbClr val="FF0000"/>
                </a:solidFill>
              </a:rPr>
              <a:t>ne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Da non confondere con il complemento di causa efficiente (che si trova SOLO con un verbo alla forma passiva)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419561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961C8-439D-8B4E-842F-E5647070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 esercito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F84DD8-8C72-7D4B-9951-78ACFE1A4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Faccio gli esercizi sul libro a </a:t>
            </a:r>
            <a:r>
              <a:rPr lang="it-IT" dirty="0" err="1"/>
              <a:t>pag</a:t>
            </a:r>
            <a:r>
              <a:rPr lang="it-IT" dirty="0"/>
              <a:t> 95: numero:1,2,3,4,5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COMPITI DA INVIARE  TRAMITE E MAIL ALLA PROF.SSA  AVERSA</a:t>
            </a:r>
          </a:p>
          <a:p>
            <a:pPr marL="0" indent="0">
              <a:buNone/>
            </a:pPr>
            <a:r>
              <a:rPr lang="it-IT" dirty="0"/>
              <a:t>Invento 5 frasi usando il complemento di causa per  o per giustificare di:</a:t>
            </a:r>
          </a:p>
          <a:p>
            <a:pPr lvl="1">
              <a:buFont typeface="Wingdings" pitchFamily="2" charset="2"/>
              <a:buChar char="q"/>
            </a:pPr>
            <a:r>
              <a:rPr lang="it-IT" dirty="0"/>
              <a:t>1  non avere fatto tutti i compiti</a:t>
            </a:r>
          </a:p>
          <a:p>
            <a:pPr lvl="1">
              <a:buFont typeface="Wingdings" pitchFamily="2" charset="2"/>
              <a:buChar char="q"/>
            </a:pPr>
            <a:r>
              <a:rPr lang="it-IT" dirty="0"/>
              <a:t>2  essere arrivato in ritardo a scuola</a:t>
            </a:r>
          </a:p>
          <a:p>
            <a:pPr lvl="1">
              <a:buFont typeface="Wingdings" pitchFamily="2" charset="2"/>
              <a:buChar char="q"/>
            </a:pPr>
            <a:r>
              <a:rPr lang="it-IT" dirty="0"/>
              <a:t>3  farsi regalare un gatto siamese per il proprio compleanno</a:t>
            </a:r>
          </a:p>
          <a:p>
            <a:pPr lvl="1">
              <a:buFont typeface="Wingdings" pitchFamily="2" charset="2"/>
              <a:buChar char="q"/>
            </a:pPr>
            <a:r>
              <a:rPr lang="it-IT" dirty="0"/>
              <a:t>4  convincere i propri genitori ad andare in vacanza alle Maldive quest’estate</a:t>
            </a:r>
          </a:p>
          <a:p>
            <a:pPr lvl="1">
              <a:buFont typeface="Wingdings" pitchFamily="2" charset="2"/>
              <a:buChar char="q"/>
            </a:pPr>
            <a:r>
              <a:rPr lang="it-IT" dirty="0"/>
              <a:t>5  raccontare di una grande paura o una grandissima gioia.</a:t>
            </a:r>
          </a:p>
        </p:txBody>
      </p:sp>
    </p:spTree>
    <p:extLst>
      <p:ext uri="{BB962C8B-B14F-4D97-AF65-F5344CB8AC3E}">
        <p14:creationId xmlns:p14="http://schemas.microsoft.com/office/powerpoint/2010/main" val="335101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A91D35-88B5-D840-844C-A8F97CFB9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3B3AEA-42DC-F14A-8D6B-9C7EB12A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Inoltrare i compiti svolti  </a:t>
            </a:r>
          </a:p>
          <a:p>
            <a:r>
              <a:rPr lang="it-IT" sz="3200" dirty="0"/>
              <a:t>(sotto forma di foto o come testo digitale) alla seguente e mail:</a:t>
            </a:r>
            <a:br>
              <a:rPr lang="it-IT" sz="3200" dirty="0"/>
            </a:br>
            <a:r>
              <a:rPr lang="it-IT" sz="3200" dirty="0">
                <a:highlight>
                  <a:srgbClr val="FFFF00"/>
                </a:highlight>
              </a:rPr>
              <a:t>rossella.aversa6@gmail.com</a:t>
            </a:r>
          </a:p>
        </p:txBody>
      </p:sp>
    </p:spTree>
    <p:extLst>
      <p:ext uri="{BB962C8B-B14F-4D97-AF65-F5344CB8AC3E}">
        <p14:creationId xmlns:p14="http://schemas.microsoft.com/office/powerpoint/2010/main" val="256322752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290</TotalTime>
  <Words>247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Gill Sans MT</vt:lpstr>
      <vt:lpstr>Impact</vt:lpstr>
      <vt:lpstr>Wingdings</vt:lpstr>
      <vt:lpstr>Badge</vt:lpstr>
      <vt:lpstr>I complementi indiretti 2 parte</vt:lpstr>
      <vt:lpstr>Il complemento di causa per quale motivo? A causa di che cosa?</vt:lpstr>
      <vt:lpstr>Mi esercito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complementi indiretti 2 parte</dc:title>
  <dc:creator>Rossella Aversa</dc:creator>
  <cp:lastModifiedBy>Rossella Aversa</cp:lastModifiedBy>
  <cp:revision>4</cp:revision>
  <dcterms:created xsi:type="dcterms:W3CDTF">2020-03-09T14:31:19Z</dcterms:created>
  <dcterms:modified xsi:type="dcterms:W3CDTF">2020-03-09T19:22:06Z</dcterms:modified>
</cp:coreProperties>
</file>